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441" r:id="rId5"/>
    <p:sldId id="442" r:id="rId6"/>
    <p:sldId id="343" r:id="rId7"/>
    <p:sldId id="443" r:id="rId8"/>
    <p:sldId id="444" r:id="rId9"/>
    <p:sldId id="445" r:id="rId10"/>
    <p:sldId id="547" r:id="rId11"/>
    <p:sldId id="552" r:id="rId12"/>
    <p:sldId id="546" r:id="rId13"/>
    <p:sldId id="551" r:id="rId14"/>
    <p:sldId id="542" r:id="rId15"/>
    <p:sldId id="34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2.jpeg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5.jpe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8.jpeg" /><Relationship Id="rId4" Type="http://schemas.openxmlformats.org/officeDocument/2006/relationships/image" Target="../media/image17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ranip777/Barani_E-commerce" TargetMode="Externa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1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BARANI P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 </a:t>
            </a:r>
            <a:r>
              <a:rPr lang="en-IN" sz="1100" dirty="0">
                <a:solidFill>
                  <a:schemeClr val="bg1"/>
                </a:solidFill>
              </a:rPr>
              <a:t>autleee011 </a:t>
            </a:r>
            <a:endParaRPr lang="en-IN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</a:t>
            </a:r>
            <a:r>
              <a:rPr lang="en-IN" dirty="0"/>
              <a:t>Baranip777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6F48-1F0E-670D-35DA-3D675F87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DEMO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D4907-FFE2-AE2A-6120-1EA3C514F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251075" cy="3416400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https://github.com/Baranip777/Barani_E-commerce</a:t>
            </a:r>
            <a:endParaRPr lang="en-IN" dirty="0"/>
          </a:p>
          <a:p>
            <a:pPr marL="139697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75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12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916382741477</cp:lastModifiedBy>
  <cp:revision>183</cp:revision>
  <dcterms:modified xsi:type="dcterms:W3CDTF">2024-04-17T10:33:56Z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